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sldIdLst>
    <p:sldId id="273" r:id="rId2"/>
    <p:sldId id="271" r:id="rId3"/>
    <p:sldId id="272" r:id="rId4"/>
    <p:sldId id="277" r:id="rId5"/>
    <p:sldId id="268" r:id="rId6"/>
    <p:sldId id="275" r:id="rId7"/>
    <p:sldId id="278" r:id="rId8"/>
  </p:sldIdLst>
  <p:sldSz cx="12192000" cy="6858000"/>
  <p:notesSz cx="6858000" cy="9144000"/>
  <p:embeddedFontLst>
    <p:embeddedFont>
      <p:font typeface="Albert Sans" pitchFamily="2" charset="0"/>
      <p:regular r:id="rId10"/>
      <p:bold r:id="rId11"/>
      <p:italic r:id="rId12"/>
      <p:boldItalic r:id="rId13"/>
    </p:embeddedFont>
    <p:embeddedFont>
      <p:font typeface="Albert Sans SemiBold" pitchFamily="2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B5F8"/>
    <a:srgbClr val="619E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35" autoAdjust="0"/>
    <p:restoredTop sz="96590" autoAdjust="0"/>
  </p:normalViewPr>
  <p:slideViewPr>
    <p:cSldViewPr snapToGrid="0" showGuides="1">
      <p:cViewPr varScale="1">
        <p:scale>
          <a:sx n="154" d="100"/>
          <a:sy n="154" d="100"/>
        </p:scale>
        <p:origin x="416" y="13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viewProps" Target="viewProp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E479C-8473-5649-B36A-750E7B20C633}" type="datetimeFigureOut">
              <a:rPr lang="de-DE" smtClean="0"/>
              <a:t>20.06.2023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E2BE3-FDEB-B245-8AD9-FE155515E7D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5969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accent1"/>
                </a:solidFill>
                <a:latin typeface="Albert Sans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accent6"/>
                </a:solidFill>
                <a:latin typeface="Albert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17BBDAD-58CA-FBFC-962B-8788EF0E35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47465" y="565322"/>
            <a:ext cx="3033077" cy="1339001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02AF2BB-2CD2-4D94-98F3-D812D58D6819}"/>
              </a:ext>
            </a:extLst>
          </p:cNvPr>
          <p:cNvSpPr/>
          <p:nvPr userDrawn="1"/>
        </p:nvSpPr>
        <p:spPr>
          <a:xfrm>
            <a:off x="436880" y="5786120"/>
            <a:ext cx="1686560" cy="10718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lbert Sans" pitchFamily="2" charset="0"/>
            </a:endParaRP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latin typeface="Albert Sans" pitchFamily="2" charset="0"/>
              </a:defRPr>
            </a:lvl1pPr>
          </a:lstStyle>
          <a:p>
            <a:fld id="{5B7AFE83-4F19-462B-9CDE-B0F73FB92808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latin typeface="Albert Sans" pitchFamily="2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327406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6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094" userDrawn="1">
          <p15:clr>
            <a:srgbClr val="FBAE40"/>
          </p15:clr>
        </p15:guide>
        <p15:guide id="4" orient="horz" pos="913" userDrawn="1">
          <p15:clr>
            <a:srgbClr val="FBAE40"/>
          </p15:clr>
        </p15:guide>
        <p15:guide id="5" orient="horz" pos="6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.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lbert Sans SemiBold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F640E49-9379-41A3-8ECE-DB18F4715D8E}" type="datetime1">
              <a:rPr lang="de-DE" smtClean="0"/>
              <a:pPr/>
              <a:t>20.06.2023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marR="0" indent="0" algn="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 sz="800">
                <a:solidFill>
                  <a:schemeClr val="bg2"/>
                </a:solidFill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Hier können Sie einen Bildnachweis einfügen</a:t>
            </a: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06D148F8-63C5-46C5-A34B-F98FD4597797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4"/>
                </a:solidFill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Hier können Sie ein Bild einfügen</a:t>
            </a:r>
          </a:p>
        </p:txBody>
      </p:sp>
    </p:spTree>
    <p:extLst>
      <p:ext uri="{BB962C8B-B14F-4D97-AF65-F5344CB8AC3E}">
        <p14:creationId xmlns:p14="http://schemas.microsoft.com/office/powerpoint/2010/main" val="195425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fld id="{9CF1BF0E-C4E2-4891-8B35-B665088FCB7D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849ABC20-F75F-4E1D-BD15-DBC9D6909F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948"/>
            <a:ext cx="9561843" cy="2133241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4" name="Untertitel 2">
            <a:extLst>
              <a:ext uri="{FF2B5EF4-FFF2-40B4-BE49-F238E27FC236}">
                <a16:creationId xmlns:a16="http://schemas.microsoft.com/office/drawing/2014/main" id="{C0968FB3-E8DB-458A-A4F8-BFA34FFE81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lbert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AFD1DD12-F043-4583-B836-133EAD4FE0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68914"/>
            <a:ext cx="3016801" cy="13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5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bg>
      <p:bgPr>
        <a:solidFill>
          <a:srgbClr val="619E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1162475E-C213-438E-BB37-4F3ED8A69BD5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DC936E9E-59F5-471F-A631-941270C81F09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616" t="-45931" r="12815" b="12339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15E9D18-F2CB-4662-8EBA-659941955F9A}"/>
                </a:ext>
              </a:extLst>
            </p:cNvPr>
            <p:cNvSpPr/>
            <p:nvPr userDrawn="1"/>
          </p:nvSpPr>
          <p:spPr>
            <a:xfrm>
              <a:off x="0" y="2168872"/>
              <a:ext cx="12192000" cy="2695227"/>
            </a:xfrm>
            <a:prstGeom prst="rect">
              <a:avLst/>
            </a:prstGeom>
            <a:gradFill flip="none" rotWithShape="1">
              <a:gsLst>
                <a:gs pos="0">
                  <a:srgbClr val="619ECF">
                    <a:alpha val="0"/>
                  </a:srgbClr>
                </a:gs>
                <a:gs pos="86000">
                  <a:srgbClr val="619ECF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lbert Sans" pitchFamily="2" charset="0"/>
              </a:endParaRP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80ABACE3-7650-415C-BEB6-3AC3C3EFBBC7}"/>
                </a:ext>
              </a:extLst>
            </p:cNvPr>
            <p:cNvSpPr/>
            <p:nvPr userDrawn="1"/>
          </p:nvSpPr>
          <p:spPr>
            <a:xfrm>
              <a:off x="0" y="4162772"/>
              <a:ext cx="6838950" cy="2695227"/>
            </a:xfrm>
            <a:prstGeom prst="rect">
              <a:avLst/>
            </a:prstGeom>
            <a:gradFill flip="none" rotWithShape="1">
              <a:gsLst>
                <a:gs pos="75000">
                  <a:srgbClr val="002060">
                    <a:alpha val="0"/>
                  </a:srgbClr>
                </a:gs>
                <a:gs pos="100000">
                  <a:schemeClr val="accent1">
                    <a:lumMod val="100000"/>
                    <a:alpha val="40000"/>
                  </a:schemeClr>
                </a:gs>
              </a:gsLst>
              <a:lin ang="81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  <a:latin typeface="Albert Sans" pitchFamily="2" charset="0"/>
              </a:endParaRPr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524BC67-9B79-EF75-0AF0-8F81DF93E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72" y="1925716"/>
            <a:ext cx="9561843" cy="2133473"/>
          </a:xfrm>
        </p:spPr>
        <p:txBody>
          <a:bodyPr anchor="b" anchorCtr="0">
            <a:noAutofit/>
          </a:bodyPr>
          <a:lstStyle>
            <a:lvl1pPr algn="l">
              <a:defRPr sz="4400" b="1" i="0">
                <a:solidFill>
                  <a:schemeClr val="bg1"/>
                </a:solidFill>
                <a:latin typeface="Albert Sans" pitchFamily="2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526B7D-4039-F443-1E7D-319E5DF869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71" y="4419338"/>
            <a:ext cx="9561843" cy="93463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bg1"/>
                </a:solidFill>
                <a:latin typeface="Albert Sans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A660AAD-253B-4D87-9A9A-18D772FDF4BA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7676228" y="6308734"/>
            <a:ext cx="1221711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lbert Sans" pitchFamily="2" charset="0"/>
              </a:defRPr>
            </a:lvl1pPr>
          </a:lstStyle>
          <a:p>
            <a:fld id="{9508A984-EFA6-4ABD-919A-A9FB76A14789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0BD1182-8153-47B0-8C09-8B01CE0F67E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707571" y="6308734"/>
            <a:ext cx="5436284" cy="244830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27000" sx="105000" sy="105000" algn="ctr" rotWithShape="0">
                    <a:prstClr val="black">
                      <a:alpha val="40000"/>
                    </a:prstClr>
                  </a:outerShdw>
                </a:effectLst>
                <a:latin typeface="Albert Sans" pitchFamily="2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7CBD1EB-984B-43BE-9711-A80AE54FB0C1}"/>
              </a:ext>
            </a:extLst>
          </p:cNvPr>
          <p:cNvSpPr txBox="1"/>
          <p:nvPr userDrawn="1"/>
        </p:nvSpPr>
        <p:spPr>
          <a:xfrm rot="16200000">
            <a:off x="11150600" y="2184400"/>
            <a:ext cx="18669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>
                <a:solidFill>
                  <a:schemeClr val="accent1"/>
                </a:solidFill>
                <a:latin typeface="Albert Sans" pitchFamily="2" charset="0"/>
              </a:rPr>
              <a:t>Foto: Gregor Hübl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97F438F-8AFB-4F77-B370-9432B72DF98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5603" y="568914"/>
            <a:ext cx="3016801" cy="13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480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36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1094">
          <p15:clr>
            <a:srgbClr val="FBAE40"/>
          </p15:clr>
        </p15:guide>
        <p15:guide id="4" orient="horz" pos="913">
          <p15:clr>
            <a:srgbClr val="FBAE40"/>
          </p15:clr>
        </p15:guide>
        <p15:guide id="5" orient="horz" pos="6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83F2ED0D-59AA-1DCB-151E-733D18A5D3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10954833" cy="4167393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B3FC9CDE-4414-3EAA-F594-B1C3BC6DC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E864DA7-6C02-419E-8405-6BE90083A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87A2C-633B-4F9B-B395-7A4263E5FC92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BBD6E6C-07E6-4F88-B45C-2056E3E33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0C6C7F-0833-4D5B-A2C2-173B6B37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240128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202867" cy="4167393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1D6858F6-5929-23CF-45F8-6B80487D3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9D947893-609E-4FD1-A221-D8EA9C774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5F5F7-FBF1-443B-9947-CF3918B31ED7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E977AD6-F42B-468B-AD89-A2B1DA6E6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C5764AD6-4554-4A6B-9E6D-4A131628F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69DA8AEF-4502-44C8-BCAE-522C934A6EA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438271" y="1930624"/>
            <a:ext cx="5202867" cy="4167393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38509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 +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B2830F-D331-528E-5294-4809525231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6305" y="1925432"/>
            <a:ext cx="5181600" cy="4167393"/>
          </a:xfrm>
        </p:spPr>
        <p:txBody>
          <a:bodyPr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Bildplatzhalter 8">
            <a:extLst>
              <a:ext uri="{FF2B5EF4-FFF2-40B4-BE49-F238E27FC236}">
                <a16:creationId xmlns:a16="http://schemas.microsoft.com/office/drawing/2014/main" id="{FCA0A4F3-F587-7736-0D65-8C49FA103CE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1925638"/>
            <a:ext cx="6096000" cy="4167187"/>
          </a:xfrm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5"/>
                </a:solidFill>
              </a:defRPr>
            </a:lvl1pPr>
          </a:lstStyle>
          <a:p>
            <a:r>
              <a:rPr lang="de-DE" dirty="0"/>
              <a:t>Hier können Sie ein Bild einfügen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689688D5-31CC-8F2D-A204-458401BB9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</p:spPr>
        <p:txBody>
          <a:bodyPr/>
          <a:lstStyle>
            <a:lvl1pPr>
              <a:defRPr cap="none" baseline="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9300D5A-2358-4BDE-8AD0-414C4ED611F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16088A7-B90F-420A-8E66-8D0FF32A9A66}" type="datetime1">
              <a:rPr lang="de-DE" smtClean="0"/>
              <a:pPr/>
              <a:t>20.06.2023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3494070B-692A-47CC-9F84-5FC408B7815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6F22E22-B305-4BA3-A40C-CD4F970AE3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B5C21017-6096-429D-B5EA-A79AA139C5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>
                <a:solidFill>
                  <a:schemeClr val="bg2"/>
                </a:solidFill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Bildnachweis</a:t>
            </a:r>
          </a:p>
        </p:txBody>
      </p:sp>
    </p:spTree>
    <p:extLst>
      <p:ext uri="{BB962C8B-B14F-4D97-AF65-F5344CB8AC3E}">
        <p14:creationId xmlns:p14="http://schemas.microsoft.com/office/powerpoint/2010/main" val="658263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2846603"/>
            <a:ext cx="8202613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lbert Sans SemiBold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62E2233-BC02-4692-A2EE-F8906B800895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Institut / Lehrstuhl / Dezernat 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89C29918-CB2F-4B95-8F78-CDB747560B2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44225"/>
            <a:ext cx="1366153" cy="6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26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2846603"/>
            <a:ext cx="8202612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accent4"/>
                </a:solidFill>
                <a:latin typeface="Albert Sans SemiBold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33F1B8E-C7B0-4BC0-A26F-A8AA52BED294}" type="datetime1">
              <a:rPr lang="de-DE" smtClean="0"/>
              <a:pPr/>
              <a:t>20.06.2023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732A2A40-5F05-4D0F-A092-D8D65B262210}"/>
              </a:ext>
            </a:extLst>
          </p:cNvPr>
          <p:cNvSpPr/>
          <p:nvPr userDrawn="1"/>
        </p:nvSpPr>
        <p:spPr>
          <a:xfrm>
            <a:off x="9571216" y="-1026339"/>
            <a:ext cx="4300683" cy="4300683"/>
          </a:xfrm>
          <a:prstGeom prst="ellipse">
            <a:avLst/>
          </a:prstGeom>
          <a:noFill/>
          <a:ln w="444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16709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titelfolie 01.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FE09D31D-F38C-EEB6-B21C-18608CCD2A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7587547-EC04-5499-1CC7-AF77F74DC3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2846603"/>
            <a:ext cx="5210175" cy="2852737"/>
          </a:xfrm>
        </p:spPr>
        <p:txBody>
          <a:bodyPr anchor="t" anchorCtr="0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Mastertitel </a:t>
            </a:r>
            <a:r>
              <a:rPr lang="de-DE" dirty="0" err="1"/>
              <a:t>format</a:t>
            </a:r>
            <a:r>
              <a:rPr lang="de-DE" dirty="0"/>
              <a:t> bearbeiten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DD3C3C8B-B081-5C18-932E-69376A7990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151" y="331894"/>
            <a:ext cx="2608263" cy="1584219"/>
          </a:xfrm>
        </p:spPr>
        <p:txBody>
          <a:bodyPr>
            <a:noAutofit/>
          </a:bodyPr>
          <a:lstStyle>
            <a:lvl1pPr marL="0" indent="0">
              <a:buNone/>
              <a:defRPr sz="13200" b="1" i="0">
                <a:solidFill>
                  <a:schemeClr val="bg1"/>
                </a:solidFill>
                <a:latin typeface="Albert Sans SemiBold" pitchFamily="2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2B626D3E-1B09-408A-A2C0-B68CF0D22C4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6B3EA6A-073E-4897-BB13-6F337A8F6B33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F81FADA3-B9FE-4EDC-B2A6-FAD998CE6A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1C3DB5F2-3F4E-4A12-9FEB-A876A951A95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4" name="Bildplatzhalter 3">
            <a:extLst>
              <a:ext uri="{FF2B5EF4-FFF2-40B4-BE49-F238E27FC236}">
                <a16:creationId xmlns:a16="http://schemas.microsoft.com/office/drawing/2014/main" id="{98EFC909-035C-4262-9908-EF1702D9EF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593212" y="968591"/>
            <a:ext cx="4730751" cy="4730749"/>
          </a:xfrm>
          <a:prstGeom prst="ellipse">
            <a:avLst/>
          </a:prstGeom>
          <a:solidFill>
            <a:schemeClr val="bg1"/>
          </a:solidFill>
        </p:spPr>
        <p:txBody>
          <a:bodyPr anchor="ctr"/>
          <a:lstStyle>
            <a:lvl1pPr marL="0" marR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>
                <a:solidFill>
                  <a:schemeClr val="accent3"/>
                </a:solidFill>
              </a:defRPr>
            </a:lvl1pPr>
          </a:lstStyle>
          <a:p>
            <a:pPr marL="0" marR="0" lvl="0" indent="0" algn="ctr" defTabSz="914400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accent1"/>
              </a:buClr>
              <a:buSzPct val="140000"/>
              <a:buFont typeface="Arial" panose="020B0604020202020204" pitchFamily="34" charset="0"/>
              <a:buNone/>
              <a:tabLst/>
              <a:defRPr/>
            </a:pPr>
            <a:r>
              <a:rPr lang="de-DE" dirty="0"/>
              <a:t>Hier können Sie ein Bild einfügen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8DCBB7A7-D78F-49F8-BEF4-049208F8442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7738" y="6092825"/>
            <a:ext cx="4343400" cy="215909"/>
          </a:xfrm>
        </p:spPr>
        <p:txBody>
          <a:bodyPr anchor="ctr">
            <a:noAutofit/>
          </a:bodyPr>
          <a:lstStyle>
            <a:lvl1pPr marL="0" indent="0" algn="r">
              <a:buNone/>
              <a:defRPr sz="800" baseline="0">
                <a:solidFill>
                  <a:schemeClr val="bg1"/>
                </a:solidFill>
              </a:defRPr>
            </a:lvl1pPr>
            <a:lvl5pPr>
              <a:defRPr/>
            </a:lvl5pPr>
          </a:lstStyle>
          <a:p>
            <a:pPr lvl="0"/>
            <a:r>
              <a:rPr lang="de-DE" dirty="0"/>
              <a:t>Foto: Hier können Sie einen Bildnachweis einfügen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CD4CF2CF-DA22-47FD-B9AC-5AD97AF32F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25825" y="6144225"/>
            <a:ext cx="1366153" cy="60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998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5470D71-D16E-50A0-925D-BA8302529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305" y="491060"/>
            <a:ext cx="10954833" cy="12156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F9142C-32A3-29E3-FA58-AB5F5D1D7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600" y="1922400"/>
            <a:ext cx="10953538" cy="417062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9B9DB8-3727-FEA1-3D37-DE24327B53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76227" y="6323366"/>
            <a:ext cx="1221711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lbert Sans" pitchFamily="2" charset="0"/>
              </a:defRPr>
            </a:lvl1pPr>
          </a:lstStyle>
          <a:p>
            <a:fld id="{0CDE434B-56C1-4192-9646-A540D98173F3}" type="datetime1">
              <a:rPr lang="de-DE" smtClean="0"/>
              <a:pPr/>
              <a:t>20.06.2023</a:t>
            </a:fld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071991-F9E6-D3A5-AE88-C9E13C745F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7938" y="6323366"/>
            <a:ext cx="2743200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1100" b="1" i="0">
                <a:solidFill>
                  <a:schemeClr val="bg2"/>
                </a:solidFill>
                <a:latin typeface="Albert Sans" pitchFamily="2" charset="0"/>
              </a:defRPr>
            </a:lvl1pPr>
          </a:lstStyle>
          <a:p>
            <a:fld id="{833FA4B0-7731-EC49-88EA-B5E921ABE78A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625F8F00-DDB6-EAC2-94F0-6E3DE7068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99360" y="6323366"/>
            <a:ext cx="5169436" cy="24483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1050" b="0" i="0">
                <a:solidFill>
                  <a:schemeClr val="bg2"/>
                </a:solidFill>
                <a:latin typeface="Albert Sans" pitchFamily="2" charset="0"/>
              </a:defRPr>
            </a:lvl1pPr>
          </a:lstStyle>
          <a:p>
            <a:r>
              <a:rPr lang="de-DE"/>
              <a:t>Institut / Lehrstuhl / Dezernat </a:t>
            </a: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BF3BDEE-35A9-44DE-B226-BF27396B4EF4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622141" y="6142599"/>
            <a:ext cx="1373522" cy="606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166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1" r:id="rId3"/>
    <p:sldLayoutId id="2147483650" r:id="rId4"/>
    <p:sldLayoutId id="2147483660" r:id="rId5"/>
    <p:sldLayoutId id="2147483652" r:id="rId6"/>
    <p:sldLayoutId id="2147483651" r:id="rId7"/>
    <p:sldLayoutId id="2147483664" r:id="rId8"/>
    <p:sldLayoutId id="2147483662" r:id="rId9"/>
    <p:sldLayoutId id="2147483665" r:id="rId10"/>
  </p:sldLayoutIdLst>
  <p:hf sldNum="0"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all" baseline="0">
          <a:solidFill>
            <a:schemeClr val="accent1"/>
          </a:solidFill>
          <a:latin typeface="Albert Sans" pitchFamily="2" charset="0"/>
          <a:ea typeface="+mj-ea"/>
          <a:cs typeface="+mj-cs"/>
        </a:defRPr>
      </a:lvl1pPr>
    </p:titleStyle>
    <p:bodyStyle>
      <a:lvl1pPr marL="2286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1pPr>
      <a:lvl2pPr marL="446400" indent="-228600" algn="l" defTabSz="73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2pPr>
      <a:lvl3pPr marL="6750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3pPr>
      <a:lvl4pPr marL="8802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4pPr>
      <a:lvl5pPr marL="1121400" indent="-228600" algn="l" defTabSz="914400" rtl="0" eaLnBrk="1" fontAlgn="ctr" latinLnBrk="0" hangingPunct="1">
        <a:lnSpc>
          <a:spcPct val="100000"/>
        </a:lnSpc>
        <a:spcBef>
          <a:spcPts val="0"/>
        </a:spcBef>
        <a:spcAft>
          <a:spcPts val="1200"/>
        </a:spcAft>
        <a:buClr>
          <a:schemeClr val="accent1"/>
        </a:buClr>
        <a:buSzPct val="140000"/>
        <a:buFont typeface="Arial" panose="020B0604020202020204" pitchFamily="34" charset="0"/>
        <a:buChar char="•"/>
        <a:defRPr sz="1750" b="0" i="0" kern="1200" baseline="0">
          <a:solidFill>
            <a:schemeClr val="tx1"/>
          </a:solidFill>
          <a:latin typeface="Albert Sans" pitchFamily="2" charset="0"/>
          <a:ea typeface="+mn-ea"/>
          <a:cs typeface="Albert Sans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438" userDrawn="1">
          <p15:clr>
            <a:srgbClr val="F26B43"/>
          </p15:clr>
        </p15:guide>
        <p15:guide id="3" pos="7333" userDrawn="1">
          <p15:clr>
            <a:srgbClr val="F26B43"/>
          </p15:clr>
        </p15:guide>
        <p15:guide id="4" orient="horz" pos="3838" userDrawn="1">
          <p15:clr>
            <a:srgbClr val="F26B43"/>
          </p15:clr>
        </p15:guide>
        <p15:guide id="5" orient="horz" pos="1207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CEFED9-40EF-43B7-A4E3-35A5778132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F3075AD4-DEBA-4778-B202-3EA8004D4E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50204B9-F8F7-4E76-B171-106A0A4458C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88E83D6-1BA8-4C04-8D06-1C16C21BEF69}" type="datetime1">
              <a:rPr lang="de-DE" smtClean="0"/>
              <a:pPr/>
              <a:t>20.06.2023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5890DC0-EF79-408A-BE15-F38960398CD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8112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FDFFCBE-9191-4B22-8E32-31255A99FE1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E5B3553-288C-4441-94CC-E21A198A3073}" type="datetime1">
              <a:rPr lang="de-DE" smtClean="0"/>
              <a:pPr/>
              <a:t>20.06.2023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B6480E-DA97-4343-9202-A7A2E989601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81AA8E4-EF1B-4AE5-97A4-6D53C8E5F9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7D245291-B15B-4CBE-A96D-85A10BCC65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0756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DDEDCF5-AA4F-4E8F-B7BC-89FF226C94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1F7B3CEC-67DF-456C-A367-70FBC40F41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AEDF3D9-AE7C-4C88-8851-734894FA804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B940BC1-4F80-4556-93B7-4F58858D4528}" type="datetime1">
              <a:rPr lang="de-DE" smtClean="0"/>
              <a:pPr/>
              <a:t>20.06.2023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AE326CB-1953-4817-BE2E-DCFE33AADB4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8685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9393901C-F870-4016-B207-7282703F017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74B208F5-7A8D-4CCE-AB01-EB01A32E8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2A7E391-C2DE-4939-97A2-171175E49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775C82-2205-44D8-BF7E-0DDCF49D13C0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FCA29C-DDBE-4F40-8A3B-6BD163DC6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31D763-F177-4455-8C86-D8BE13A91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9452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9728CD29-2C99-465E-AACA-0AA0B2BBBDF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AD7C4129-1F22-420C-B99E-E7C965DEAB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127926A9-FBC0-4654-A130-6EF634A45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1A3E6DC-BC2F-44EC-BE17-32B64834EC2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4F364A2C-A19C-4C2F-B3CB-CD1E7866261B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15ADDFA-B224-43DA-ABB9-60CD8C6375C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5FB7D789-ED31-4A47-ADE2-9783A00E5D1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B8CDF64-0054-4E03-8201-333B234BA30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7037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97956C97-42B8-4620-BDDE-B661ADD529B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EA4E176E-AA02-46E1-8A25-B25B27202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5218DE-A340-42B5-ADC2-0D614C82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D0905-92D0-4D05-973B-3B925799BEF6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E552E-5344-4580-8A7B-B8ED72FAE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98F20A68-3C98-478E-AF14-92ACF6AEF29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579E51BE-14F3-4DE2-979D-816DF372A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620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1">
            <a:extLst>
              <a:ext uri="{FF2B5EF4-FFF2-40B4-BE49-F238E27FC236}">
                <a16:creationId xmlns:a16="http://schemas.microsoft.com/office/drawing/2014/main" id="{A36A5445-42B4-4580-A2EC-3CC45551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F12CAC00-2DBA-4C46-A011-41E78D149B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4E2072-AD0D-4331-B8B9-F6E6EC74006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DB60C81-E88A-4D5B-AA21-C56C3A74C1ED}" type="datetime1">
              <a:rPr lang="de-DE" smtClean="0"/>
              <a:t>20.06.2023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B99DEC-C8DF-47BA-ACD1-2F552D55433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Institut / Lehrstuhl / Dezernat </a:t>
            </a:r>
            <a:endParaRPr lang="de-DE" dirty="0"/>
          </a:p>
        </p:txBody>
      </p: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61D7A6A1-D074-4593-8839-44338A257AD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33FA4B0-7731-EC49-88EA-B5E921ABE78A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91854B9F-EE45-4CD6-AAFC-5EDAA954BDE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122A10D8-2B38-4FDB-8083-65DE4BDFB5C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2684510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Benutzerdefiniert 2">
      <a:dk1>
        <a:srgbClr val="000000"/>
      </a:dk1>
      <a:lt1>
        <a:srgbClr val="FFFFFF"/>
      </a:lt1>
      <a:dk2>
        <a:srgbClr val="005176"/>
      </a:dk2>
      <a:lt2>
        <a:srgbClr val="005176"/>
      </a:lt2>
      <a:accent1>
        <a:srgbClr val="005176"/>
      </a:accent1>
      <a:accent2>
        <a:srgbClr val="00A1C0"/>
      </a:accent2>
      <a:accent3>
        <a:srgbClr val="00A1C0"/>
      </a:accent3>
      <a:accent4>
        <a:srgbClr val="E05A52"/>
      </a:accent4>
      <a:accent5>
        <a:srgbClr val="E05A52"/>
      </a:accent5>
      <a:accent6>
        <a:srgbClr val="E05A52"/>
      </a:accent6>
      <a:hlink>
        <a:srgbClr val="00A1C0"/>
      </a:hlink>
      <a:folHlink>
        <a:srgbClr val="E05A52"/>
      </a:folHlink>
    </a:clrScheme>
    <a:fontScheme name="UzK 2023">
      <a:majorFont>
        <a:latin typeface="Albert Sans"/>
        <a:ea typeface=""/>
        <a:cs typeface=""/>
      </a:majorFont>
      <a:minorFont>
        <a:latin typeface="Alber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zK_PPT-Master_230201" id="{B5418ECA-8C0A-8F41-8796-9ECF9392E09D}" vid="{F9A25019-F941-2746-8D73-6550E2F1187E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46</Words>
  <Application>Microsoft Office PowerPoint</Application>
  <PresentationFormat>Breitbild</PresentationFormat>
  <Paragraphs>18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Albert Sans</vt:lpstr>
      <vt:lpstr>Albert Sans SemiBold</vt:lpstr>
      <vt:lpstr>Arial</vt:lpstr>
      <vt:lpstr>Calibri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Sophia Bernhöft</dc:creator>
  <cp:lastModifiedBy>Lennart Backs</cp:lastModifiedBy>
  <cp:revision>65</cp:revision>
  <dcterms:created xsi:type="dcterms:W3CDTF">2023-01-31T13:16:58Z</dcterms:created>
  <dcterms:modified xsi:type="dcterms:W3CDTF">2023-06-20T14:13:25Z</dcterms:modified>
</cp:coreProperties>
</file>

<file path=docProps/thumbnail.jpeg>
</file>